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4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5C4F9D-C86A-48CB-A48F-688520DEF3C2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4E59B3-65A0-43B7-96F9-06D52E6F73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96AA4-AB91-4F9B-9FA9-BAF6BA6A3C13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29995-F942-40D6-8F0A-44D56D2A2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9B846-94E4-4B88-9D7B-731AD5170F1F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06119-9442-4B8B-AA37-733C8EDF3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BDCA5-4B01-4C29-91F1-A1BC78B58075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E099D-9EB8-43E1-ACDB-C03548D0D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74A02C-4675-4BB1-8647-C71DE13FA2F6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8C6D26-436F-4D6E-A95C-8AC98836E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660C0-AF21-4296-998D-D542D265DF4F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B1D02-A151-49F3-AC1D-E77542F0C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EE077-9B73-47EC-897E-32EA16B6DE81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AFBAE-5BEF-4C39-8C18-2EA692058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6F4D8-501C-448E-9F95-9654E21CA19F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C0D31-2FE2-4BC9-B2F8-20C53C8B0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A4E037-D986-44CD-9E25-6D4528F61749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2DACAF-EE59-47CC-B59E-26C700027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43C59-9415-466E-9885-46C10137BD48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534B1-7671-4022-A642-21CE5AF242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 Single Corner Rectangle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E744D8-B62D-4B01-A811-39FA21901EE5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B0789B-3594-4C74-A0A7-11F7F9207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782B295-AAB7-4F11-B7CE-98BD081A1EBA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44262E8-5675-4DCA-9897-8C9E445F3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1" r:id="rId2"/>
    <p:sldLayoutId id="2147483709" r:id="rId3"/>
    <p:sldLayoutId id="2147483702" r:id="rId4"/>
    <p:sldLayoutId id="2147483703" r:id="rId5"/>
    <p:sldLayoutId id="2147483704" r:id="rId6"/>
    <p:sldLayoutId id="2147483710" r:id="rId7"/>
    <p:sldLayoutId id="2147483705" r:id="rId8"/>
    <p:sldLayoutId id="2147483711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African-American History </a:t>
            </a:r>
            <a:br>
              <a:rPr lang="en-US" dirty="0" smtClean="0"/>
            </a:br>
            <a:r>
              <a:rPr lang="en-US" dirty="0" smtClean="0"/>
              <a:t>1700-1799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By: Teddy Merrick (Group Leader), Sam Cooper, and Megan </a:t>
            </a:r>
            <a:r>
              <a:rPr lang="en-US" dirty="0" err="1" smtClean="0"/>
              <a:t>Spicuzza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Black Soldiers in the Revolutionary War Cont.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en-US" smtClean="0"/>
              <a:t>December 31, 1775- General Washington revokes his decision, allowing African Americans to join the army for the Americans.</a:t>
            </a:r>
          </a:p>
          <a:p>
            <a:r>
              <a:rPr lang="en-US" smtClean="0"/>
              <a:t>December 25, 1776- Prince Whipple, a slave, accompanied George Washington across the Delaware river.</a:t>
            </a:r>
          </a:p>
          <a:p>
            <a:r>
              <a:rPr lang="en-US" smtClean="0"/>
              <a:t>July 1777- Richard Prescott was captured by a nameless African American soldier.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First Aboard the Ship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mtClean="0"/>
              <a:t>When slaves were captured, they were taken on board stripped, and examined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Tx/>
              <a:buChar char="•"/>
            </a:pPr>
            <a:r>
              <a:rPr lang="en-US" smtClean="0"/>
              <a:t>They were examined head to toe by a surgeon</a:t>
            </a:r>
          </a:p>
          <a:p>
            <a:pPr>
              <a:buFontTx/>
              <a:buNone/>
            </a:pPr>
            <a:r>
              <a:rPr lang="en-US" smtClean="0"/>
              <a:t> </a:t>
            </a:r>
          </a:p>
          <a:p>
            <a:pPr>
              <a:buFontTx/>
              <a:buChar char="•"/>
            </a:pPr>
            <a:r>
              <a:rPr lang="en-US" smtClean="0"/>
              <a:t>The slaves spent several months on the ship in tight quarters</a:t>
            </a:r>
          </a:p>
          <a:p>
            <a:pPr>
              <a:buFontTx/>
              <a:buChar char="•"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14340" name="Picture 4" descr="slaves_in_chai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886200"/>
            <a:ext cx="2382838" cy="148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What Happened Aboard the Ship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 air in the hold was awful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Women and children were kept separate quarters, sometimes on deck allowing them limited freedom of movement, but this also exposed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 captives were often in poor health from the physical and mental abuse they suffered.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5363" name="Picture 2" descr="http://img0.footnote.com/img/thumbnail/16863590/400/400/0_0_1200_8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4267200"/>
            <a:ext cx="19050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Disease on a Slave Ship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en-US" smtClean="0"/>
              <a:t>Sickness was common</a:t>
            </a:r>
          </a:p>
          <a:p>
            <a:r>
              <a:rPr lang="en-US" smtClean="0"/>
              <a:t> Epidemics of fever, dysentery, and smallpox were normal</a:t>
            </a:r>
          </a:p>
          <a:p>
            <a:r>
              <a:rPr lang="en-US" smtClean="0"/>
              <a:t>On the average ship, between 20 and 30 percent of the captives died</a:t>
            </a:r>
          </a:p>
          <a:p>
            <a:r>
              <a:rPr lang="en-US" smtClean="0"/>
              <a:t>The close quarters in which captives were held naturally increased the spread of disease</a:t>
            </a:r>
          </a:p>
          <a:p>
            <a:endParaRPr lang="en-US" smtClean="0"/>
          </a:p>
        </p:txBody>
      </p:sp>
      <p:pic>
        <p:nvPicPr>
          <p:cNvPr id="16388" name="Picture 4" descr="slaveshi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3733800"/>
            <a:ext cx="1577975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Black Soldiers in the Revolutionary War (Sam Cooper)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fontScale="92500"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April 19, 1775-  African Americans were some of the first minutemen to fight at Lexington and Concord.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 May 1775- The Continental Congress decides that only freed black men could fight in the war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June 17, 1775- Two African American Soldiers, Peter Salem and Salem Poor, were honored for their contributions in the battle of Bunker Hill. Peter Salem killed Major John </a:t>
            </a:r>
            <a:r>
              <a:rPr lang="en-US" dirty="0" err="1" smtClean="0"/>
              <a:t>Pitcaim</a:t>
            </a:r>
            <a:r>
              <a:rPr lang="en-US" dirty="0" smtClean="0"/>
              <a:t> in the battle.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Black Soldiers in the Revolutionary war Cont.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en-US" smtClean="0"/>
              <a:t>July 9, 1775- General George Washington declares that no blacks could fight in the Revolutionary war.</a:t>
            </a:r>
          </a:p>
          <a:p>
            <a:r>
              <a:rPr lang="en-US" smtClean="0"/>
              <a:t> October 23, 1775- Congress approves General Washington’s idea.</a:t>
            </a:r>
          </a:p>
          <a:p>
            <a:r>
              <a:rPr lang="en-US" smtClean="0"/>
              <a:t>November 7, 1775- Lord Dunmore promises freedom to all slaves who enlist to the British army.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125</TotalTime>
  <Words>310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Verdana</vt:lpstr>
      <vt:lpstr>Arial</vt:lpstr>
      <vt:lpstr>Wingdings 2</vt:lpstr>
      <vt:lpstr>Calibri</vt:lpstr>
      <vt:lpstr>Aspect</vt:lpstr>
      <vt:lpstr>Aspect</vt:lpstr>
      <vt:lpstr>Aspect</vt:lpstr>
      <vt:lpstr>Aspect</vt:lpstr>
      <vt:lpstr>Aspect</vt:lpstr>
      <vt:lpstr>African-American History  1700-1799 </vt:lpstr>
      <vt:lpstr>First Aboard the Ship</vt:lpstr>
      <vt:lpstr>What Happened Aboard the Ship</vt:lpstr>
      <vt:lpstr>Disease on a Slave Ship</vt:lpstr>
      <vt:lpstr>Slide 5</vt:lpstr>
      <vt:lpstr>Slide 6</vt:lpstr>
      <vt:lpstr>Slide 7</vt:lpstr>
      <vt:lpstr>Black Soldiers in the Revolutionary War (Sam Cooper)</vt:lpstr>
      <vt:lpstr>Black Soldiers in the Revolutionary war Cont.</vt:lpstr>
      <vt:lpstr>Black Soldiers in the Revolutionary War Cont.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African-American History  1700-1799 </dc:title>
  <dc:creator>nstarzynski</dc:creator>
  <cp:lastModifiedBy>Mount Lebanon School District</cp:lastModifiedBy>
  <cp:revision>16</cp:revision>
  <dcterms:created xsi:type="dcterms:W3CDTF">2010-03-10T14:04:33Z</dcterms:created>
  <dcterms:modified xsi:type="dcterms:W3CDTF">2010-03-19T14:27:52Z</dcterms:modified>
</cp:coreProperties>
</file>